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6" r:id="rId3"/>
    <p:sldId id="262" r:id="rId4"/>
    <p:sldId id="265" r:id="rId5"/>
    <p:sldId id="266" r:id="rId6"/>
    <p:sldId id="268" r:id="rId7"/>
    <p:sldId id="295" r:id="rId8"/>
    <p:sldId id="292" r:id="rId9"/>
    <p:sldId id="294" r:id="rId10"/>
    <p:sldId id="288" r:id="rId11"/>
    <p:sldId id="286" r:id="rId12"/>
    <p:sldId id="290" r:id="rId13"/>
    <p:sldId id="289" r:id="rId14"/>
    <p:sldId id="271" r:id="rId15"/>
    <p:sldId id="287" r:id="rId16"/>
    <p:sldId id="291" r:id="rId17"/>
    <p:sldId id="272" r:id="rId18"/>
    <p:sldId id="273" r:id="rId19"/>
    <p:sldId id="274" r:id="rId20"/>
    <p:sldId id="28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64A0-1759-4999-BDCD-1F9B3AF1D74E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9E169-A99D-49C1-BAAD-968B909C491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3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9E169-A99D-49C1-BAAD-968B909C4919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64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366BCB-FBC1-4FAE-B884-BF841A26D834}" type="datetimeFigureOut">
              <a:rPr lang="sk-SK" smtClean="0"/>
              <a:pPr/>
              <a:t>1. 12. 2015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A916AC-A51F-4F99-B4C4-1DD04934EB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7524328" cy="1894362"/>
          </a:xfrm>
        </p:spPr>
        <p:txBody>
          <a:bodyPr/>
          <a:lstStyle/>
          <a:p>
            <a:r>
              <a:rPr lang="sk-SK" dirty="0" smtClean="0"/>
              <a:t>Letná stáž – </a:t>
            </a:r>
            <a:r>
              <a:rPr lang="sk-SK" dirty="0" err="1" smtClean="0"/>
              <a:t>Lancaster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2120" y="5013176"/>
            <a:ext cx="6172200" cy="1371600"/>
          </a:xfrm>
        </p:spPr>
        <p:txBody>
          <a:bodyPr/>
          <a:lstStyle/>
          <a:p>
            <a:r>
              <a:rPr lang="sk-SK" dirty="0" smtClean="0"/>
              <a:t>Eva </a:t>
            </a:r>
            <a:r>
              <a:rPr lang="sk-SK" dirty="0" err="1" smtClean="0"/>
              <a:t>Jaščurová</a:t>
            </a:r>
            <a:r>
              <a:rPr lang="sk-SK" dirty="0" smtClean="0"/>
              <a:t>, 3EFMb</a:t>
            </a:r>
            <a:endParaRPr lang="sk-SK" dirty="0"/>
          </a:p>
        </p:txBody>
      </p:sp>
      <p:pic>
        <p:nvPicPr>
          <p:cNvPr id="1026" name="Picture 2" descr="C:\Users\Admin\Desktop\Lanc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65427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dirty="0" smtClean="0"/>
              <a:t>OPTIMAL SCHEDULING OF CUSTOMERS WITH ABANDONMENT AND RETRIALS</a:t>
            </a:r>
            <a:endParaRPr lang="sk-SK" sz="3200" dirty="0"/>
          </a:p>
        </p:txBody>
      </p:sp>
      <p:pic>
        <p:nvPicPr>
          <p:cNvPr id="6147" name="Picture 3" descr="C:\Users\Admin\Desktop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4220141" cy="2808312"/>
          </a:xfrm>
          <a:prstGeom prst="rect">
            <a:avLst/>
          </a:prstGeom>
          <a:noFill/>
        </p:spPr>
      </p:pic>
      <p:pic>
        <p:nvPicPr>
          <p:cNvPr id="6146" name="Picture 2" descr="C:\Users\Admin\Desktop\waiting-long-lines-aldi-supermark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469192" cy="281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431032" y="404664"/>
            <a:ext cx="8712968" cy="273630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MOTIVÁCIA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NETRPEZLIVOSŤ </a:t>
            </a:r>
            <a:r>
              <a:rPr lang="sk-SK" b="1" dirty="0" err="1" smtClean="0"/>
              <a:t>vs</a:t>
            </a:r>
            <a:r>
              <a:rPr lang="sk-SK" b="1" dirty="0" smtClean="0"/>
              <a:t>. NEVYHNUTNOSŤ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7" name="Picture 3" descr="C:\Users\Admin\TEX dokumenty\wa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688632" cy="4456508"/>
          </a:xfrm>
          <a:prstGeom prst="rect">
            <a:avLst/>
          </a:prstGeom>
          <a:noFill/>
        </p:spPr>
      </p:pic>
      <p:pic>
        <p:nvPicPr>
          <p:cNvPr id="1026" name="Picture 2" descr="C:\Users\Admin\TEX dokumenty\des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07879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Admin\TEX dokumenty\pic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5851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C:\Users\Admin\TEX dokumenty\pi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234519" cy="399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280920" cy="5661248"/>
          </a:xfrm>
        </p:spPr>
        <p:txBody>
          <a:bodyPr/>
          <a:lstStyle/>
          <a:p>
            <a:r>
              <a:rPr lang="sk-SK" sz="2800" dirty="0" smtClean="0"/>
              <a:t> </a:t>
            </a:r>
            <a:r>
              <a:rPr lang="sk-SK" sz="3200" dirty="0" smtClean="0"/>
              <a:t>Zákazníci a obsluhujúci(</a:t>
            </a:r>
            <a:r>
              <a:rPr lang="sk-SK" sz="3200" dirty="0" err="1" smtClean="0"/>
              <a:t>ľudia,stroje</a:t>
            </a:r>
            <a:r>
              <a:rPr lang="sk-SK" sz="3200" dirty="0" smtClean="0"/>
              <a:t>...)</a:t>
            </a:r>
          </a:p>
          <a:p>
            <a:pPr lvl="1"/>
            <a:r>
              <a:rPr lang="sk-SK" sz="3200" dirty="0" smtClean="0"/>
              <a:t>μ – </a:t>
            </a:r>
            <a:r>
              <a:rPr lang="sk-SK" sz="3200" dirty="0" err="1" smtClean="0"/>
              <a:t>service</a:t>
            </a:r>
            <a:r>
              <a:rPr lang="sk-SK" sz="3200" dirty="0" smtClean="0"/>
              <a:t> </a:t>
            </a:r>
            <a:r>
              <a:rPr lang="sk-SK" sz="3200" dirty="0" err="1" smtClean="0"/>
              <a:t>completition</a:t>
            </a:r>
            <a:r>
              <a:rPr lang="sk-SK" sz="3200" dirty="0" smtClean="0"/>
              <a:t> rate (</a:t>
            </a:r>
            <a:r>
              <a:rPr lang="sk-SK" sz="3200" dirty="0" err="1" smtClean="0"/>
              <a:t>exp</a:t>
            </a:r>
            <a:r>
              <a:rPr lang="sk-SK" sz="3200" dirty="0" smtClean="0"/>
              <a:t>.)</a:t>
            </a:r>
          </a:p>
          <a:p>
            <a:pPr lvl="1"/>
            <a:r>
              <a:rPr lang="sk-SK" sz="3200" i="1" dirty="0" smtClean="0"/>
              <a:t>c – </a:t>
            </a:r>
            <a:r>
              <a:rPr lang="sk-SK" sz="3200" dirty="0" err="1" smtClean="0"/>
              <a:t>waiting</a:t>
            </a:r>
            <a:r>
              <a:rPr lang="sk-SK" sz="3200" dirty="0" smtClean="0"/>
              <a:t> </a:t>
            </a:r>
            <a:r>
              <a:rPr lang="sk-SK" sz="3200" dirty="0" err="1" smtClean="0"/>
              <a:t>cost</a:t>
            </a:r>
            <a:endParaRPr lang="sk-SK" sz="3200" dirty="0" smtClean="0"/>
          </a:p>
          <a:p>
            <a:pPr lvl="1"/>
            <a:r>
              <a:rPr lang="sk-SK" sz="3200" i="1" dirty="0" smtClean="0"/>
              <a:t>d – </a:t>
            </a:r>
            <a:r>
              <a:rPr lang="sk-SK" sz="3200" dirty="0" err="1" smtClean="0"/>
              <a:t>abandonment</a:t>
            </a:r>
            <a:r>
              <a:rPr lang="sk-SK" sz="3200" dirty="0" smtClean="0"/>
              <a:t> penalty</a:t>
            </a:r>
          </a:p>
          <a:p>
            <a:pPr lvl="1"/>
            <a:r>
              <a:rPr lang="sk-SK" sz="3200" dirty="0" smtClean="0"/>
              <a:t>θ – </a:t>
            </a:r>
            <a:r>
              <a:rPr lang="sk-SK" sz="3200" dirty="0" err="1" smtClean="0"/>
              <a:t>abandonment</a:t>
            </a:r>
            <a:r>
              <a:rPr lang="sk-SK" sz="3200" dirty="0" smtClean="0"/>
              <a:t> rate (</a:t>
            </a:r>
            <a:r>
              <a:rPr lang="sk-SK" sz="3200" dirty="0" err="1" smtClean="0"/>
              <a:t>exp</a:t>
            </a:r>
            <a:r>
              <a:rPr lang="sk-SK" sz="3200" dirty="0" smtClean="0"/>
              <a:t>.)</a:t>
            </a:r>
          </a:p>
          <a:p>
            <a:pPr lvl="1"/>
            <a:r>
              <a:rPr lang="sk-SK" sz="3200" i="1" dirty="0" smtClean="0">
                <a:solidFill>
                  <a:srgbClr val="FF0000"/>
                </a:solidFill>
              </a:rPr>
              <a:t>ξ –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retrial</a:t>
            </a:r>
            <a:r>
              <a:rPr lang="sk-SK" sz="3200" dirty="0" smtClean="0">
                <a:solidFill>
                  <a:srgbClr val="FF0000"/>
                </a:solidFill>
              </a:rPr>
              <a:t> (in </a:t>
            </a:r>
            <a:r>
              <a:rPr lang="sk-SK" sz="3200" dirty="0" err="1" smtClean="0">
                <a:solidFill>
                  <a:srgbClr val="FF0000"/>
                </a:solidFill>
              </a:rPr>
              <a:t>next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period</a:t>
            </a:r>
            <a:r>
              <a:rPr lang="sk-SK" sz="3200" dirty="0" smtClean="0">
                <a:solidFill>
                  <a:srgbClr val="FF0000"/>
                </a:solidFill>
              </a:rPr>
              <a:t>) rate (</a:t>
            </a:r>
            <a:r>
              <a:rPr lang="sk-SK" sz="3200" dirty="0" err="1" smtClean="0">
                <a:solidFill>
                  <a:srgbClr val="FF0000"/>
                </a:solidFill>
              </a:rPr>
              <a:t>geo</a:t>
            </a:r>
            <a:r>
              <a:rPr lang="sk-SK" sz="3200" dirty="0" smtClean="0">
                <a:solidFill>
                  <a:srgbClr val="FF0000"/>
                </a:solidFill>
              </a:rPr>
              <a:t>.)</a:t>
            </a:r>
          </a:p>
          <a:p>
            <a:pPr lvl="1" algn="ctr">
              <a:buNone/>
            </a:pPr>
            <a:endParaRPr lang="sk-SK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 algn="ctr">
              <a:buNone/>
            </a:pPr>
            <a:r>
              <a:rPr lang="sk-SK" sz="3200" b="1" dirty="0" smtClean="0">
                <a:solidFill>
                  <a:srgbClr val="0070C0"/>
                </a:solidFill>
              </a:rPr>
              <a:t>Cieľ: maximalizovať zisk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Admin\Desktop\iStock_000007858250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2971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6444208" y="836712"/>
            <a:ext cx="2359516" cy="4104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sk-SK" sz="5400" b="1" i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  </a:t>
            </a:r>
          </a:p>
          <a:p>
            <a:pPr algn="ctr"/>
            <a:r>
              <a:rPr lang="sk-SK" sz="5400" b="1" i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l-GR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μ</a:t>
            </a:r>
            <a:endParaRPr lang="sk-SK" sz="5400" b="1" i="1" dirty="0" smtClean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sk-SK" sz="5400" b="1" i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d                     </a:t>
            </a:r>
            <a:r>
              <a:rPr lang="el-GR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ξ</a:t>
            </a:r>
            <a:r>
              <a:rPr lang="sk-SK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l-GR" sz="5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θ</a:t>
            </a:r>
            <a:endParaRPr lang="sk-SK" sz="5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3528" y="476672"/>
            <a:ext cx="576064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177336" cy="4989168"/>
          </a:xfrm>
        </p:spPr>
        <p:txBody>
          <a:bodyPr/>
          <a:lstStyle/>
          <a:p>
            <a:pPr lvl="1">
              <a:buNone/>
            </a:pPr>
            <a:r>
              <a:rPr lang="sk-SK" sz="4400" dirty="0" smtClean="0"/>
              <a:t>Obsluhovať / neobsluhovať?</a:t>
            </a:r>
          </a:p>
          <a:p>
            <a:pPr lvl="1">
              <a:buNone/>
            </a:pPr>
            <a:endParaRPr lang="sk-SK" sz="2800" dirty="0" smtClean="0"/>
          </a:p>
          <a:p>
            <a:pPr lvl="1">
              <a:buNone/>
            </a:pPr>
            <a:endParaRPr lang="sk-SK" sz="2800" dirty="0" smtClean="0"/>
          </a:p>
          <a:p>
            <a:pPr lvl="1"/>
            <a:r>
              <a:rPr lang="sk-SK" sz="2800" dirty="0" smtClean="0"/>
              <a:t>zákazník sa môže vrátiť iba raz</a:t>
            </a:r>
          </a:p>
          <a:p>
            <a:pPr lvl="1"/>
            <a:r>
              <a:rPr lang="sk-SK" sz="2800" dirty="0" smtClean="0"/>
              <a:t>zákazník sa môže vrátiť nekonečne veľa krát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964488" cy="6213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dirty="0" smtClean="0"/>
              <a:t>1 netrpezlivý zákazník: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3200" dirty="0" smtClean="0"/>
              <a:t>môže sa vrátiť iba raz:</a:t>
            </a:r>
          </a:p>
          <a:p>
            <a:pPr lvl="2"/>
            <a:r>
              <a:rPr lang="sk-SK" sz="3200" dirty="0" smtClean="0"/>
              <a:t> priemerné náklady na obslúženie pri prvej návšteve, pri druhej návšteve,  na neobslúženie vôbec</a:t>
            </a:r>
          </a:p>
          <a:p>
            <a:pPr lvl="2"/>
            <a:r>
              <a:rPr lang="sk-SK" sz="3200" dirty="0" smtClean="0"/>
              <a:t>záver:  pravidlo s jednoduchou interpretáciou</a:t>
            </a:r>
          </a:p>
          <a:p>
            <a:pPr lvl="2">
              <a:buNone/>
            </a:pPr>
            <a:endParaRPr lang="sk-SK" sz="3200" dirty="0" smtClean="0"/>
          </a:p>
          <a:p>
            <a:pPr algn="ctr">
              <a:buNone/>
            </a:pPr>
            <a:r>
              <a:rPr lang="sk-SK" sz="2800" b="1" dirty="0" smtClean="0"/>
              <a:t>Je optimálne obslúžiť zákazníka </a:t>
            </a:r>
            <a:r>
              <a:rPr lang="sk-SK" sz="2800" b="1" dirty="0" err="1" smtClean="0"/>
              <a:t>akk</a:t>
            </a:r>
            <a:endParaRPr lang="en-GB" sz="2800" b="1" dirty="0" smtClean="0"/>
          </a:p>
          <a:p>
            <a:pPr algn="ctr">
              <a:buNone/>
            </a:pPr>
            <a:r>
              <a:rPr lang="sk-SK" sz="2800" b="1" dirty="0" smtClean="0"/>
              <a:t> A≥0</a:t>
            </a:r>
            <a:r>
              <a:rPr lang="en-GB" sz="2800" b="1" dirty="0" smtClean="0"/>
              <a:t> &amp; </a:t>
            </a:r>
            <a:r>
              <a:rPr lang="sk-SK" sz="2800" b="1" dirty="0" smtClean="0"/>
              <a:t>B</a:t>
            </a:r>
            <a:r>
              <a:rPr lang="en-GB" sz="2800" b="1" dirty="0" smtClean="0"/>
              <a:t>≥0</a:t>
            </a:r>
            <a:r>
              <a:rPr lang="sk-SK" sz="2800" b="1" dirty="0" smtClean="0"/>
              <a:t>.</a:t>
            </a:r>
          </a:p>
          <a:p>
            <a:pPr algn="ctr">
              <a:buNone/>
            </a:pPr>
            <a:r>
              <a:rPr lang="sk-SK" dirty="0" smtClean="0"/>
              <a:t>		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4989168"/>
          </a:xfrm>
        </p:spPr>
        <p:txBody>
          <a:bodyPr>
            <a:noAutofit/>
          </a:bodyPr>
          <a:lstStyle/>
          <a:p>
            <a:r>
              <a:rPr lang="sk-SK" sz="3200" dirty="0" smtClean="0"/>
              <a:t>môže sa vrátiť nekonečne veľa krát</a:t>
            </a:r>
          </a:p>
          <a:p>
            <a:pPr lvl="2">
              <a:buNone/>
            </a:pPr>
            <a:endParaRPr lang="sk-SK" sz="3200" dirty="0" smtClean="0"/>
          </a:p>
          <a:p>
            <a:pPr algn="ctr">
              <a:buNone/>
            </a:pPr>
            <a:r>
              <a:rPr lang="sk-SK" sz="3200" dirty="0" smtClean="0"/>
              <a:t>Záver: </a:t>
            </a:r>
          </a:p>
          <a:p>
            <a:pPr algn="ctr">
              <a:buNone/>
            </a:pPr>
            <a:r>
              <a:rPr lang="sk-SK" sz="3200" b="1" dirty="0" smtClean="0"/>
              <a:t>Je optimálne obsluhovať ak C≥0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424936" cy="6285312"/>
          </a:xfrm>
        </p:spPr>
        <p:txBody>
          <a:bodyPr/>
          <a:lstStyle/>
          <a:p>
            <a:endParaRPr lang="sk-SK" sz="3200" dirty="0" smtClean="0"/>
          </a:p>
          <a:p>
            <a:endParaRPr lang="sk-SK" sz="3200" dirty="0" smtClean="0"/>
          </a:p>
          <a:p>
            <a:r>
              <a:rPr lang="sk-SK" sz="3200" dirty="0" smtClean="0"/>
              <a:t>viac zákazníkov</a:t>
            </a:r>
          </a:p>
          <a:p>
            <a:pPr lvl="1"/>
            <a:r>
              <a:rPr lang="sk-SK" sz="3200" dirty="0" smtClean="0"/>
              <a:t>relaxácia a dekompozícia problému</a:t>
            </a:r>
          </a:p>
          <a:p>
            <a:pPr lvl="1"/>
            <a:r>
              <a:rPr lang="sk-SK" sz="3200" dirty="0" smtClean="0"/>
              <a:t>riešenie </a:t>
            </a:r>
            <a:r>
              <a:rPr lang="sk-SK" sz="3200" dirty="0" err="1" smtClean="0"/>
              <a:t>podproblému</a:t>
            </a:r>
            <a:r>
              <a:rPr lang="sk-SK" sz="3200" dirty="0" smtClean="0"/>
              <a:t> 1 zákazníka</a:t>
            </a:r>
          </a:p>
          <a:p>
            <a:pPr lvl="1"/>
            <a:r>
              <a:rPr lang="sk-SK" sz="3200" dirty="0" smtClean="0"/>
              <a:t>pravidlo pre optimálne obsluhovanie s ekonomickou interpretáciou</a:t>
            </a:r>
          </a:p>
          <a:p>
            <a:pPr lvl="1">
              <a:buNone/>
            </a:pPr>
            <a:endParaRPr lang="sk-SK" dirty="0" smtClean="0"/>
          </a:p>
          <a:p>
            <a:pPr lvl="2">
              <a:buNone/>
            </a:pPr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 descr="C:\Users\Admin\Desktop\p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8289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4000" dirty="0" smtClean="0"/>
          </a:p>
          <a:p>
            <a:pPr algn="ctr">
              <a:buNone/>
            </a:pPr>
            <a:endParaRPr lang="sk-SK" sz="4000" dirty="0" smtClean="0"/>
          </a:p>
          <a:p>
            <a:pPr algn="ctr">
              <a:buNone/>
            </a:pPr>
            <a:r>
              <a:rPr lang="sk-SK" sz="4000" dirty="0" smtClean="0"/>
              <a:t>Ďakujem za pozornosť!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Ako to prebiehalo?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8 týždňov : kurzy programovania, prednášky, fóra a semináre</a:t>
            </a:r>
          </a:p>
          <a:p>
            <a:r>
              <a:rPr lang="sk-SK" sz="3200" dirty="0" smtClean="0"/>
              <a:t>týždenný finančný príspevok od LU</a:t>
            </a:r>
          </a:p>
          <a:p>
            <a:r>
              <a:rPr lang="sk-SK" sz="3200" dirty="0" smtClean="0"/>
              <a:t>miesto v kancelárii s počítačom</a:t>
            </a:r>
          </a:p>
          <a:p>
            <a:r>
              <a:rPr lang="sk-SK" sz="3200" dirty="0" smtClean="0"/>
              <a:t>výber témy (pred príchodom)</a:t>
            </a:r>
          </a:p>
          <a:p>
            <a:r>
              <a:rPr lang="sk-SK" sz="3200" dirty="0" smtClean="0"/>
              <a:t>zloženie študentov: 2 (</a:t>
            </a:r>
            <a:r>
              <a:rPr lang="sk-SK" sz="3200" dirty="0" err="1" smtClean="0"/>
              <a:t>Management</a:t>
            </a:r>
            <a:r>
              <a:rPr lang="sk-SK" sz="3200" dirty="0" smtClean="0"/>
              <a:t> </a:t>
            </a:r>
            <a:r>
              <a:rPr lang="sk-SK" sz="3200" dirty="0" err="1" smtClean="0"/>
              <a:t>science</a:t>
            </a:r>
            <a:r>
              <a:rPr lang="sk-SK" sz="3200" dirty="0" smtClean="0"/>
              <a:t>) + 8 (</a:t>
            </a:r>
            <a:r>
              <a:rPr lang="sk-SK" sz="3200" dirty="0" err="1" smtClean="0"/>
              <a:t>STOR-i</a:t>
            </a:r>
            <a:r>
              <a:rPr lang="sk-SK" sz="3200" dirty="0" smtClean="0"/>
              <a:t>)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PROBLEM SOLVING </a:t>
            </a:r>
            <a:r>
              <a:rPr lang="sk-SK" dirty="0" err="1" smtClean="0"/>
              <a:t>DAYs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sk-SK" sz="3200" dirty="0" smtClean="0"/>
          </a:p>
          <a:p>
            <a:r>
              <a:rPr lang="sk-SK" sz="3200" dirty="0" smtClean="0"/>
              <a:t>PS </a:t>
            </a:r>
            <a:r>
              <a:rPr lang="sk-SK" sz="3200" dirty="0" err="1" smtClean="0"/>
              <a:t>day</a:t>
            </a:r>
            <a:r>
              <a:rPr lang="sk-SK" sz="3200" dirty="0" smtClean="0"/>
              <a:t> 1</a:t>
            </a:r>
          </a:p>
          <a:p>
            <a:pPr lvl="1"/>
            <a:r>
              <a:rPr lang="sk-SK" sz="3200" dirty="0" smtClean="0"/>
              <a:t>vedený internými </a:t>
            </a:r>
            <a:r>
              <a:rPr lang="sk-SK" sz="3200" dirty="0" err="1" smtClean="0"/>
              <a:t>Phd</a:t>
            </a:r>
            <a:r>
              <a:rPr lang="sk-SK" sz="3200" dirty="0" smtClean="0"/>
              <a:t>. študentmi</a:t>
            </a:r>
          </a:p>
          <a:p>
            <a:pPr lvl="1"/>
            <a:r>
              <a:rPr lang="sk-SK" sz="3200" dirty="0" smtClean="0"/>
              <a:t>k dispozícii: reálne historické dáta </a:t>
            </a:r>
            <a:r>
              <a:rPr lang="sk-SK" sz="3200" dirty="0" err="1" smtClean="0"/>
              <a:t>British</a:t>
            </a:r>
            <a:r>
              <a:rPr lang="sk-SK" sz="3200" dirty="0" smtClean="0"/>
              <a:t> Telecom</a:t>
            </a:r>
          </a:p>
          <a:p>
            <a:pPr lvl="1"/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8737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sk-SK" sz="3200" dirty="0" smtClean="0"/>
              <a:t>PS </a:t>
            </a:r>
            <a:r>
              <a:rPr lang="sk-SK" sz="3200" dirty="0" err="1" smtClean="0"/>
              <a:t>day</a:t>
            </a:r>
            <a:r>
              <a:rPr lang="sk-SK" sz="3200" dirty="0" smtClean="0"/>
              <a:t> 2</a:t>
            </a:r>
          </a:p>
          <a:p>
            <a:pPr marL="822960" lvl="3">
              <a:spcBef>
                <a:spcPts val="600"/>
              </a:spcBef>
              <a:buSzPct val="70000"/>
            </a:pPr>
            <a:r>
              <a:rPr lang="sk-SK" sz="3200" dirty="0" smtClean="0"/>
              <a:t>vedený analytikmi z firmy </a:t>
            </a:r>
            <a:r>
              <a:rPr lang="sk-SK" sz="3200" dirty="0" err="1" smtClean="0"/>
              <a:t>Kognitio</a:t>
            </a:r>
            <a:endParaRPr lang="sk-SK" sz="3200" dirty="0" smtClean="0"/>
          </a:p>
          <a:p>
            <a:r>
              <a:rPr lang="sk-SK" sz="3200" dirty="0" err="1" smtClean="0"/>
              <a:t>Kognitio</a:t>
            </a:r>
            <a:endParaRPr lang="sk-SK" sz="3200" dirty="0" smtClean="0"/>
          </a:p>
          <a:p>
            <a:pPr lvl="2"/>
            <a:r>
              <a:rPr lang="sk-SK" sz="3200" dirty="0" err="1" smtClean="0"/>
              <a:t>Platform</a:t>
            </a:r>
            <a:r>
              <a:rPr lang="sk-SK" sz="3200" dirty="0" smtClean="0"/>
              <a:t> </a:t>
            </a:r>
            <a:r>
              <a:rPr lang="sk-SK" sz="3200" dirty="0" err="1" smtClean="0"/>
              <a:t>for</a:t>
            </a:r>
            <a:r>
              <a:rPr lang="sk-SK" sz="3200" dirty="0" smtClean="0"/>
              <a:t> </a:t>
            </a:r>
            <a:r>
              <a:rPr lang="sk-SK" sz="3200" dirty="0" err="1" smtClean="0"/>
              <a:t>advanced</a:t>
            </a:r>
            <a:r>
              <a:rPr lang="sk-SK" sz="3200" dirty="0" smtClean="0"/>
              <a:t> </a:t>
            </a:r>
            <a:r>
              <a:rPr lang="sk-SK" sz="3200" dirty="0" err="1" smtClean="0"/>
              <a:t>Analytics</a:t>
            </a:r>
            <a:endParaRPr lang="sk-SK" sz="3200" dirty="0" smtClean="0"/>
          </a:p>
          <a:p>
            <a:pPr lvl="2"/>
            <a:r>
              <a:rPr lang="sk-SK" sz="3200" dirty="0" err="1" smtClean="0"/>
              <a:t>Data</a:t>
            </a:r>
            <a:r>
              <a:rPr lang="sk-SK" sz="3200" dirty="0" smtClean="0"/>
              <a:t> </a:t>
            </a:r>
            <a:r>
              <a:rPr lang="sk-SK" sz="3200" dirty="0" err="1" smtClean="0"/>
              <a:t>Science</a:t>
            </a:r>
            <a:r>
              <a:rPr lang="sk-SK" sz="3200" dirty="0" smtClean="0"/>
              <a:t> and </a:t>
            </a:r>
            <a:r>
              <a:rPr lang="sk-SK" sz="3200" dirty="0" err="1" smtClean="0"/>
              <a:t>Data</a:t>
            </a:r>
            <a:r>
              <a:rPr lang="sk-SK" sz="3200" dirty="0" smtClean="0"/>
              <a:t> </a:t>
            </a:r>
            <a:r>
              <a:rPr lang="sk-SK" sz="3200" dirty="0" err="1" smtClean="0"/>
              <a:t>analytics</a:t>
            </a:r>
            <a:r>
              <a:rPr lang="sk-SK" sz="3200" dirty="0" smtClean="0"/>
              <a:t> </a:t>
            </a:r>
            <a:r>
              <a:rPr lang="sk-SK" sz="3200" dirty="0" err="1" smtClean="0"/>
              <a:t>service</a:t>
            </a:r>
            <a:r>
              <a:rPr lang="sk-SK" sz="3200" dirty="0" smtClean="0"/>
              <a:t> (</a:t>
            </a:r>
            <a:r>
              <a:rPr lang="en-GB" sz="3200" dirty="0" smtClean="0"/>
              <a:t>‘</a:t>
            </a:r>
            <a:r>
              <a:rPr lang="sk-SK" sz="3200" i="1" dirty="0" err="1" smtClean="0"/>
              <a:t>We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add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value</a:t>
            </a:r>
            <a:r>
              <a:rPr lang="sk-SK" sz="3200" i="1" dirty="0" smtClean="0"/>
              <a:t> to </a:t>
            </a:r>
            <a:r>
              <a:rPr lang="sk-SK" sz="3200" i="1" dirty="0" err="1" smtClean="0"/>
              <a:t>your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data</a:t>
            </a:r>
            <a:r>
              <a:rPr lang="sk-SK" sz="3200" i="1" dirty="0" smtClean="0"/>
              <a:t>!</a:t>
            </a:r>
            <a:r>
              <a:rPr lang="en-GB" sz="3200" i="1" dirty="0" smtClean="0"/>
              <a:t>’</a:t>
            </a:r>
            <a:r>
              <a:rPr lang="sk-SK" sz="3200" dirty="0" smtClean="0"/>
              <a:t>)</a:t>
            </a:r>
          </a:p>
          <a:p>
            <a:pPr lvl="3">
              <a:buNone/>
            </a:pPr>
            <a:endParaRPr lang="sk-SK" dirty="0" smtClean="0"/>
          </a:p>
          <a:p>
            <a:pPr lvl="2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027" name="Picture 3" descr="C:\Users\Admin\Desktop\Lancs\logo 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404664"/>
            <a:ext cx="5093619" cy="116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dá naučiť počas PS </a:t>
            </a:r>
            <a:r>
              <a:rPr lang="sk-SK" dirty="0" err="1" smtClean="0"/>
              <a:t>days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3200" dirty="0" smtClean="0">
                <a:sym typeface="Wingdings" pitchFamily="2" charset="2"/>
              </a:rPr>
              <a:t>organizácia a tímová práca</a:t>
            </a:r>
          </a:p>
          <a:p>
            <a:pPr lvl="1"/>
            <a:r>
              <a:rPr lang="sk-SK" sz="3200" dirty="0" smtClean="0">
                <a:sym typeface="Wingdings" pitchFamily="2" charset="2"/>
              </a:rPr>
              <a:t>spolupráca s rôznymi osobnosti s rozličným pozadím a vedomosťami</a:t>
            </a:r>
          </a:p>
          <a:p>
            <a:pPr lvl="1"/>
            <a:r>
              <a:rPr lang="sk-SK" sz="3200" dirty="0" smtClean="0">
                <a:sym typeface="Wingdings" pitchFamily="2" charset="2"/>
              </a:rPr>
              <a:t>pracovať efektívne pod tlakom</a:t>
            </a:r>
          </a:p>
          <a:p>
            <a:pPr lvl="1"/>
            <a:r>
              <a:rPr lang="sk-SK" sz="3200" dirty="0" smtClean="0">
                <a:sym typeface="Wingdings" pitchFamily="2" charset="2"/>
              </a:rPr>
              <a:t>prínos pre tím bez ohľadu na stupeň vedomostí</a:t>
            </a:r>
          </a:p>
          <a:p>
            <a:pPr lvl="1">
              <a:buNone/>
            </a:pP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Admin\Desktop\LU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0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Admin\Desktop\lancaster\Lancs\Nová složka\camp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324528" cy="745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Admin\Desktop\12080617_1274949575886974_1103811377_n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109" y="0"/>
            <a:ext cx="9638117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1529</TotalTime>
  <Words>296</Words>
  <Application>Microsoft Office PowerPoint</Application>
  <PresentationFormat>Prezentácia na obrazovke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Wingdings</vt:lpstr>
      <vt:lpstr>Wingdings 2</vt:lpstr>
      <vt:lpstr>Arkáda</vt:lpstr>
      <vt:lpstr>Letná stáž – Lancaster university</vt:lpstr>
      <vt:lpstr>Prezentácia programu PowerPoint</vt:lpstr>
      <vt:lpstr>Ako to prebiehalo?</vt:lpstr>
      <vt:lpstr>PROBLEM SOLVING DAYs</vt:lpstr>
      <vt:lpstr>Prezentácia programu PowerPoint</vt:lpstr>
      <vt:lpstr>Čo sa dá naučiť počas PS days?</vt:lpstr>
      <vt:lpstr>Prezentácia programu PowerPoint</vt:lpstr>
      <vt:lpstr>Prezentácia programu PowerPoint</vt:lpstr>
      <vt:lpstr>Prezentácia programu PowerPoint</vt:lpstr>
      <vt:lpstr>Prezentácia programu PowerPoint</vt:lpstr>
      <vt:lpstr>    MOTIVÁCIA  NETRPEZLIVOSŤ vs. NEVYHNUTNOSŤ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Sekretariat</cp:lastModifiedBy>
  <cp:revision>128</cp:revision>
  <dcterms:created xsi:type="dcterms:W3CDTF">2015-10-04T10:00:18Z</dcterms:created>
  <dcterms:modified xsi:type="dcterms:W3CDTF">2015-12-01T16:09:38Z</dcterms:modified>
</cp:coreProperties>
</file>